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60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 err="1"/>
              <a:t>Pengantar</a:t>
            </a:r>
            <a:r>
              <a:rPr lang="en-US" sz="8000" dirty="0"/>
              <a:t> </a:t>
            </a:r>
            <a:r>
              <a:rPr lang="en-US" sz="8000" dirty="0" err="1"/>
              <a:t>Psikologi</a:t>
            </a:r>
            <a:r>
              <a:rPr lang="en-US" sz="8000" dirty="0"/>
              <a:t> Ekonomi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23DA-6D86-B0BE-8195-8FCD6E3D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Proses &amp; </a:t>
            </a:r>
            <a:r>
              <a:rPr lang="en-US" sz="3600" dirty="0" err="1"/>
              <a:t>luaran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1CB28-28F7-4CC0-7ED1-E7615C776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18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factor-factor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</a:t>
            </a:r>
            <a:r>
              <a:rPr lang="en-US" dirty="0" err="1"/>
              <a:t>Psikologi</a:t>
            </a:r>
            <a:r>
              <a:rPr lang="en-US" dirty="0"/>
              <a:t> juga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proses.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/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keutusan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, proses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berproses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alternatif-alternatif</a:t>
            </a:r>
            <a:r>
              <a:rPr lang="en-US" dirty="0"/>
              <a:t> &amp;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Pandangan</a:t>
            </a:r>
            <a:r>
              <a:rPr lang="en-US" dirty="0"/>
              <a:t> Katona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kutipan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“ …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&amp;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belakang</a:t>
            </a:r>
            <a:r>
              <a:rPr lang="en-US" dirty="0"/>
              <a:t> proses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aksi-aksi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keputusan</a:t>
            </a:r>
            <a:r>
              <a:rPr lang="en-US" dirty="0"/>
              <a:t> &amp; </a:t>
            </a:r>
            <a:r>
              <a:rPr lang="en-US" dirty="0" err="1"/>
              <a:t>pilihan</a:t>
            </a:r>
            <a:r>
              <a:rPr lang="en-US" dirty="0"/>
              <a:t> …. Ekonomi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proses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&amp;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punya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aspek-aspek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7736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23DA-6D86-B0BE-8195-8FCD6E3D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Proses &amp; </a:t>
            </a:r>
            <a:r>
              <a:rPr lang="en-US" sz="3600" dirty="0" err="1"/>
              <a:t>luaran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1CB28-28F7-4CC0-7ED1-E7615C776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18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Contoh</a:t>
            </a:r>
            <a:r>
              <a:rPr lang="en-US" sz="2800" dirty="0"/>
              <a:t> proses :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/>
              <a:t>Pengumpulan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eksternal</a:t>
            </a:r>
            <a:endParaRPr lang="en-US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Integrasi </a:t>
            </a:r>
            <a:r>
              <a:rPr lang="en-US" sz="2800" dirty="0" err="1"/>
              <a:t>informasi</a:t>
            </a:r>
            <a:endParaRPr lang="en-US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/>
              <a:t>Pembentukan</a:t>
            </a:r>
            <a:r>
              <a:rPr lang="en-US" sz="2800" dirty="0"/>
              <a:t> </a:t>
            </a:r>
            <a:r>
              <a:rPr lang="en-US" sz="2800" dirty="0" err="1"/>
              <a:t>sikap</a:t>
            </a:r>
            <a:r>
              <a:rPr lang="en-US" sz="2800" dirty="0"/>
              <a:t> &amp; </a:t>
            </a:r>
            <a:r>
              <a:rPr lang="en-US" sz="2800" dirty="0" err="1"/>
              <a:t>perubahannya</a:t>
            </a:r>
            <a:endParaRPr lang="en-US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/>
              <a:t>Atribusi</a:t>
            </a:r>
            <a:endParaRPr lang="en-US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/>
              <a:t>Tawar</a:t>
            </a:r>
            <a:r>
              <a:rPr lang="en-US" sz="2800" dirty="0"/>
              <a:t> </a:t>
            </a:r>
            <a:r>
              <a:rPr lang="en-US" sz="2800" dirty="0" err="1"/>
              <a:t>menawar</a:t>
            </a:r>
            <a:r>
              <a:rPr lang="en-US" sz="2800" dirty="0"/>
              <a:t> (bargaining)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/>
              <a:t>Sosialisasi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endParaRPr lang="en-US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6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94CD-B769-E7C1-2819-694BFD24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4074"/>
            <a:ext cx="10058400" cy="1180690"/>
          </a:xfrm>
        </p:spPr>
        <p:txBody>
          <a:bodyPr>
            <a:normAutofit/>
          </a:bodyPr>
          <a:lstStyle/>
          <a:p>
            <a:r>
              <a:rPr lang="en-US" sz="4000" dirty="0" err="1"/>
              <a:t>Pengertian</a:t>
            </a:r>
            <a:endParaRPr lang="en-US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8E81A49-A54E-F07A-DDD5-EBC3A561B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524145"/>
            <a:ext cx="10058400" cy="292901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39725" indent="-3397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Psikologi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berkembang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sebagai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bidang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interdispliner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asumsi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bersama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&amp;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psikologi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Secara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historis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berakar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psikologi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kognitif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Angner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&amp; Loewenstein, 2012),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juga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dikenal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sebagai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sosio-ekonomi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atau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konteks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.</a:t>
            </a:r>
          </a:p>
          <a:p>
            <a:pPr marL="339725" indent="-3397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Psikologi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ekonomi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mempelajari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aspek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psikologis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dibalik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berbagai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fenomena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ekonomi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&amp;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mekanisme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penilaian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,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pengambilan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keputusan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&amp;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perilaku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orang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dalam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situasi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+mj-lt"/>
              </a:rPr>
              <a:t>ekonomi</a:t>
            </a:r>
            <a:r>
              <a:rPr lang="en-US" altLang="en-US" sz="2400" dirty="0">
                <a:solidFill>
                  <a:srgbClr val="202124"/>
                </a:solidFill>
                <a:latin typeface="+mj-lt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93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94CD-B769-E7C1-2819-694BFD24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4074"/>
            <a:ext cx="10058400" cy="1180690"/>
          </a:xfrm>
        </p:spPr>
        <p:txBody>
          <a:bodyPr>
            <a:normAutofit/>
          </a:bodyPr>
          <a:lstStyle/>
          <a:p>
            <a:r>
              <a:rPr lang="en-US" sz="4000" dirty="0" err="1"/>
              <a:t>Pengertian</a:t>
            </a:r>
            <a:endParaRPr lang="en-US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8E81A49-A54E-F07A-DDD5-EBC3A561B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339479"/>
            <a:ext cx="10058400" cy="32983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Psikologi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berusaha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menjelaskan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sebagai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fungsi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disposisi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orang &amp;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keadaan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situasional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dimana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mereka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menemukan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mereka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waktu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tertentu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.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ditekankan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fakta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bahwa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memfokuskan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perhatiannya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individu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tetapi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pasar dan negara.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Variabel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agregat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–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berarti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jumlah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diringkas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dirata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-rata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atau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rata-rata –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muncul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perilaku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sejumlah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orang &amp;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institusi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51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94CD-B769-E7C1-2819-694BFD24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8E81A49-A54E-F07A-DDD5-EBC3A561B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524141"/>
            <a:ext cx="10058400" cy="292901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Psikologi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adalah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ilmu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yang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menggambarkan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menjelaskan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dan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err="1">
                <a:solidFill>
                  <a:srgbClr val="202124"/>
                </a:solidFill>
                <a:latin typeface="+mj-lt"/>
              </a:rPr>
              <a:t>m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eramalkan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perilaku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individu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kelompok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kecil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misalnya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rumah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tangga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kategori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yang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lebih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luas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konsumen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secara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keseluruhan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)(van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Raaij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1996).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75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FFF0-B540-C6AA-3ED6-09D105F7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Sosio-ekonomi</a:t>
            </a:r>
            <a:endParaRPr lang="en-US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89E0D0-AF04-5DD8-9EA3-F5BE8CC369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043024"/>
            <a:ext cx="10058400" cy="39139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Sosio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ekonomi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dapat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diartikan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sebagai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suatu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jenis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ilmu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ekonomi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didasarkan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pada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pertimbangan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psikologis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sosiologis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budaya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antropologis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Ilmu-ilmu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sosial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telah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datang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menawarkan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wawasan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tentang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perilaku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individu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sosial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keputusan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proses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perbandingan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emosi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norma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nilai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Pengetahuan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tidak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hanya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berguna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tetapi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penting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memahami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sepenuhnya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perilaku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ekonomi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masyarakat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67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FFF0-B540-C6AA-3ED6-09D105F7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Sosio-ekonomi</a:t>
            </a:r>
            <a:endParaRPr lang="en-US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89E0D0-AF04-5DD8-9EA3-F5BE8CC369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720130"/>
            <a:ext cx="10058400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Tiga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pertanyaan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yang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menjembatani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harus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ditangani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terlebih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dahulu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untuk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memahami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perilaku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ekonomi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(1)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Apa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saja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sumber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penilaian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norma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atau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tujuan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manusia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? (2)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Bagaimana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cara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yang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kita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memilih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untuk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mencapai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tujuan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?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Melampaui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rasionalitas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termasuk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dimensi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normatif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dan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afektif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? Dan (3),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Siapa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saja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aktor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kuncinya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?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Individu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orang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atau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800" dirty="0" err="1">
                <a:solidFill>
                  <a:srgbClr val="202124"/>
                </a:solidFill>
                <a:latin typeface="inherit"/>
              </a:rPr>
              <a:t>kelompok</a:t>
            </a: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230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FFF0-B540-C6AA-3ED6-09D105F7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Sosio-ekonomi</a:t>
            </a:r>
            <a:endParaRPr lang="en-US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89E0D0-AF04-5DD8-9EA3-F5BE8CC369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796798"/>
            <a:ext cx="10058400" cy="44063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Jawabannya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: (1) Orang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tidak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selalu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hanya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menuruti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kebutuhannya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;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mereka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juga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memiliki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komitmen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moral dan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norma-norma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yang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mengatur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perilaku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ekonomi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mereka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. (2)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Pengambilan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keputusan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belum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tentu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rasional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. Karena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kendala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mental dan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pertimbangan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moral,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tidak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semua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alternatif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dipertimbangkan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.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Beberapa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keputusan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dan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perilaku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jelas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bertentangan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dengan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pertimbangan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rasional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.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Pengetahuan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ttg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merokok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dapat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menyebabkan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kanker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paru-paru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tidak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menghalangi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semua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orang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untuk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merokok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. Banyak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keputusan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dibuat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berdasarkan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pertimbangan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afektif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dan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banyak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kebiasaan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yang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didasarkan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pada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pertimbangan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afektif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dilanjutkan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tanpa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pertimbangan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matang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. (3)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Menurut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ilmu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ekonomi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neo-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klasik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individu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adalah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unit yang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berdiri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sendiri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padahal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sebenarnya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mereka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adalah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anggota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kelompok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sosial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dan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dipengaruhi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oleh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referensi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orang-orang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dalam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kelompok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ini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006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23DA-6D86-B0BE-8195-8FCD6E3D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Konsep</a:t>
            </a:r>
            <a:r>
              <a:rPr lang="en-US" sz="4000" dirty="0"/>
              <a:t> </a:t>
            </a:r>
            <a:r>
              <a:rPr lang="en-US" sz="4000" dirty="0" err="1"/>
              <a:t>psikologis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1CB28-28F7-4CC0-7ED1-E7615C776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motivasional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2. Nilai-</a:t>
            </a:r>
            <a:r>
              <a:rPr lang="en-US" dirty="0" err="1"/>
              <a:t>nilai</a:t>
            </a:r>
            <a:r>
              <a:rPr lang="en-US" dirty="0"/>
              <a:t> &amp; </a:t>
            </a:r>
            <a:r>
              <a:rPr lang="en-US" dirty="0" err="1"/>
              <a:t>norma-norma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3. Proses </a:t>
            </a:r>
            <a:r>
              <a:rPr lang="en-US" dirty="0" err="1"/>
              <a:t>informasi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4. </a:t>
            </a:r>
            <a:r>
              <a:rPr lang="en-US" dirty="0" err="1"/>
              <a:t>Sikap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5. </a:t>
            </a:r>
            <a:r>
              <a:rPr lang="en-US" dirty="0" err="1"/>
              <a:t>Perbandingan</a:t>
            </a:r>
            <a:r>
              <a:rPr lang="en-US" dirty="0"/>
              <a:t> social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6. </a:t>
            </a:r>
            <a:r>
              <a:rPr lang="en-US" dirty="0" err="1"/>
              <a:t>Peraturan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7. </a:t>
            </a:r>
            <a:r>
              <a:rPr lang="en-US" dirty="0" err="1"/>
              <a:t>Atribusi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8.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(affect)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9.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menawar</a:t>
            </a:r>
            <a:r>
              <a:rPr lang="en-US" dirty="0"/>
              <a:t> (bargaining)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10. Proses </a:t>
            </a:r>
            <a:r>
              <a:rPr lang="en-US" dirty="0" err="1"/>
              <a:t>belajar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11. </a:t>
            </a:r>
            <a:r>
              <a:rPr lang="en-US" dirty="0" err="1"/>
              <a:t>Pengharapan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23DA-6D86-B0BE-8195-8FCD6E3D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deskripsi</a:t>
            </a:r>
            <a:r>
              <a:rPr lang="en-US" sz="3600" dirty="0"/>
              <a:t> yang </a:t>
            </a:r>
            <a:r>
              <a:rPr lang="en-US" sz="3600" dirty="0" err="1"/>
              <a:t>lebih</a:t>
            </a:r>
            <a:r>
              <a:rPr lang="en-US" sz="3600" dirty="0"/>
              <a:t> kaya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1CB28-28F7-4CC0-7ED1-E7615C776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18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ekonom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memperkaya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yang </a:t>
            </a:r>
            <a:r>
              <a:rPr lang="en-US" dirty="0" err="1"/>
              <a:t>dimungkinkan</a:t>
            </a:r>
            <a:r>
              <a:rPr lang="en-US" dirty="0"/>
              <a:t> oleh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Ekonomi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 dan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dan </a:t>
            </a:r>
            <a:r>
              <a:rPr lang="en-US" dirty="0" err="1"/>
              <a:t>perasaan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/>
              <a:t>diteliti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yang </a:t>
            </a:r>
            <a:r>
              <a:rPr lang="en-US" dirty="0" err="1"/>
              <a:t>sentral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di </a:t>
            </a:r>
            <a:r>
              <a:rPr lang="en-US" dirty="0" err="1"/>
              <a:t>permukaannya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35756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{72708045-E2F2-4A58-9A51-1BB2D38960DF}tf56160789_win32</Template>
  <TotalTime>421</TotalTime>
  <Words>697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inherit</vt:lpstr>
      <vt:lpstr>Custom</vt:lpstr>
      <vt:lpstr>Pengantar Psikologi Ekonomi</vt:lpstr>
      <vt:lpstr>Pengertian</vt:lpstr>
      <vt:lpstr>Pengertian</vt:lpstr>
      <vt:lpstr>Pengertian</vt:lpstr>
      <vt:lpstr>Sosio-ekonomi</vt:lpstr>
      <vt:lpstr>Sosio-ekonomi</vt:lpstr>
      <vt:lpstr>Sosio-ekonomi</vt:lpstr>
      <vt:lpstr>Konsep psikologis</vt:lpstr>
      <vt:lpstr>Psikologi untuk deskripsi yang lebih kaya</vt:lpstr>
      <vt:lpstr>Proses &amp; luaran</vt:lpstr>
      <vt:lpstr>Proses &amp; luaran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Psikologi Ekonomi</dc:title>
  <dc:creator>Adi Kristiawan</dc:creator>
  <cp:lastModifiedBy>Adi Kristiawan</cp:lastModifiedBy>
  <cp:revision>3</cp:revision>
  <dcterms:created xsi:type="dcterms:W3CDTF">2023-09-18T03:01:03Z</dcterms:created>
  <dcterms:modified xsi:type="dcterms:W3CDTF">2023-09-18T10:03:00Z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